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8A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20" d="100"/>
          <a:sy n="20" d="100"/>
        </p:scale>
        <p:origin x="3496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5B9FD-9F45-42B0-B6AD-F78B5452DB78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4AB41-DB61-4288-A1D9-5735144FF7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9240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82613" rtl="0" eaLnBrk="1" latinLnBrk="0" hangingPunct="1">
      <a:defRPr sz="3916" kern="1200">
        <a:solidFill>
          <a:schemeClr val="tx1"/>
        </a:solidFill>
        <a:latin typeface="+mn-lt"/>
        <a:ea typeface="+mn-ea"/>
        <a:cs typeface="+mn-cs"/>
      </a:defRPr>
    </a:lvl1pPr>
    <a:lvl2pPr marL="1491306" algn="l" defTabSz="2982613" rtl="0" eaLnBrk="1" latinLnBrk="0" hangingPunct="1">
      <a:defRPr sz="3916" kern="1200">
        <a:solidFill>
          <a:schemeClr val="tx1"/>
        </a:solidFill>
        <a:latin typeface="+mn-lt"/>
        <a:ea typeface="+mn-ea"/>
        <a:cs typeface="+mn-cs"/>
      </a:defRPr>
    </a:lvl2pPr>
    <a:lvl3pPr marL="2982613" algn="l" defTabSz="2982613" rtl="0" eaLnBrk="1" latinLnBrk="0" hangingPunct="1">
      <a:defRPr sz="3916" kern="1200">
        <a:solidFill>
          <a:schemeClr val="tx1"/>
        </a:solidFill>
        <a:latin typeface="+mn-lt"/>
        <a:ea typeface="+mn-ea"/>
        <a:cs typeface="+mn-cs"/>
      </a:defRPr>
    </a:lvl3pPr>
    <a:lvl4pPr marL="4473919" algn="l" defTabSz="2982613" rtl="0" eaLnBrk="1" latinLnBrk="0" hangingPunct="1">
      <a:defRPr sz="3916" kern="1200">
        <a:solidFill>
          <a:schemeClr val="tx1"/>
        </a:solidFill>
        <a:latin typeface="+mn-lt"/>
        <a:ea typeface="+mn-ea"/>
        <a:cs typeface="+mn-cs"/>
      </a:defRPr>
    </a:lvl4pPr>
    <a:lvl5pPr marL="5965225" algn="l" defTabSz="2982613" rtl="0" eaLnBrk="1" latinLnBrk="0" hangingPunct="1">
      <a:defRPr sz="3916" kern="1200">
        <a:solidFill>
          <a:schemeClr val="tx1"/>
        </a:solidFill>
        <a:latin typeface="+mn-lt"/>
        <a:ea typeface="+mn-ea"/>
        <a:cs typeface="+mn-cs"/>
      </a:defRPr>
    </a:lvl5pPr>
    <a:lvl6pPr marL="7456534" algn="l" defTabSz="2982613" rtl="0" eaLnBrk="1" latinLnBrk="0" hangingPunct="1">
      <a:defRPr sz="3916" kern="1200">
        <a:solidFill>
          <a:schemeClr val="tx1"/>
        </a:solidFill>
        <a:latin typeface="+mn-lt"/>
        <a:ea typeface="+mn-ea"/>
        <a:cs typeface="+mn-cs"/>
      </a:defRPr>
    </a:lvl6pPr>
    <a:lvl7pPr marL="8947841" algn="l" defTabSz="2982613" rtl="0" eaLnBrk="1" latinLnBrk="0" hangingPunct="1">
      <a:defRPr sz="3916" kern="1200">
        <a:solidFill>
          <a:schemeClr val="tx1"/>
        </a:solidFill>
        <a:latin typeface="+mn-lt"/>
        <a:ea typeface="+mn-ea"/>
        <a:cs typeface="+mn-cs"/>
      </a:defRPr>
    </a:lvl7pPr>
    <a:lvl8pPr marL="10439147" algn="l" defTabSz="2982613" rtl="0" eaLnBrk="1" latinLnBrk="0" hangingPunct="1">
      <a:defRPr sz="3916" kern="1200">
        <a:solidFill>
          <a:schemeClr val="tx1"/>
        </a:solidFill>
        <a:latin typeface="+mn-lt"/>
        <a:ea typeface="+mn-ea"/>
        <a:cs typeface="+mn-cs"/>
      </a:defRPr>
    </a:lvl8pPr>
    <a:lvl9pPr marL="11930453" algn="l" defTabSz="2982613" rtl="0" eaLnBrk="1" latinLnBrk="0" hangingPunct="1">
      <a:defRPr sz="391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F2B51-2CE0-4E32-8098-EE2D1CB4690F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C4E3A-2D9C-4400-A58E-9F2EC74BF7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681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F2B51-2CE0-4E32-8098-EE2D1CB4690F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C4E3A-2D9C-4400-A58E-9F2EC74BF7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224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F2B51-2CE0-4E32-8098-EE2D1CB4690F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C4E3A-2D9C-4400-A58E-9F2EC74BF7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1625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F2B51-2CE0-4E32-8098-EE2D1CB4690F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C4E3A-2D9C-4400-A58E-9F2EC74BF7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795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F2B51-2CE0-4E32-8098-EE2D1CB4690F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C4E3A-2D9C-4400-A58E-9F2EC74BF7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3662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F2B51-2CE0-4E32-8098-EE2D1CB4690F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C4E3A-2D9C-4400-A58E-9F2EC74BF7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5051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F2B51-2CE0-4E32-8098-EE2D1CB4690F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C4E3A-2D9C-4400-A58E-9F2EC74BF7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162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F2B51-2CE0-4E32-8098-EE2D1CB4690F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C4E3A-2D9C-4400-A58E-9F2EC74BF7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385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F2B51-2CE0-4E32-8098-EE2D1CB4690F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C4E3A-2D9C-4400-A58E-9F2EC74BF7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5911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F2B51-2CE0-4E32-8098-EE2D1CB4690F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C4E3A-2D9C-4400-A58E-9F2EC74BF7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923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F2B51-2CE0-4E32-8098-EE2D1CB4690F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C4E3A-2D9C-4400-A58E-9F2EC74BF7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122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F2B51-2CE0-4E32-8098-EE2D1CB4690F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C4E3A-2D9C-4400-A58E-9F2EC74BF7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00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4429565"/>
            <a:ext cx="30275213" cy="14255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/>
          </a:p>
        </p:txBody>
      </p:sp>
      <p:sp>
        <p:nvSpPr>
          <p:cNvPr id="12" name="Rectangle 11"/>
          <p:cNvSpPr/>
          <p:nvPr/>
        </p:nvSpPr>
        <p:spPr>
          <a:xfrm>
            <a:off x="3453341" y="41976768"/>
            <a:ext cx="26872947" cy="826995"/>
          </a:xfrm>
          <a:prstGeom prst="rect">
            <a:avLst/>
          </a:prstGeom>
          <a:solidFill>
            <a:srgbClr val="0078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/>
          </a:p>
        </p:txBody>
      </p:sp>
      <p:sp>
        <p:nvSpPr>
          <p:cNvPr id="18" name="ZoneTexte 17"/>
          <p:cNvSpPr txBox="1"/>
          <p:nvPr/>
        </p:nvSpPr>
        <p:spPr>
          <a:xfrm>
            <a:off x="360000" y="4440531"/>
            <a:ext cx="507294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>
                <a:solidFill>
                  <a:schemeClr val="bg1"/>
                </a:solidFill>
              </a:rPr>
              <a:t>#REIACTIS2024</a:t>
            </a:r>
          </a:p>
          <a:p>
            <a:r>
              <a:rPr lang="fr-FR" sz="4400" b="1" dirty="0">
                <a:solidFill>
                  <a:schemeClr val="bg1"/>
                </a:solidFill>
              </a:rPr>
              <a:t>#Booster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9673239" y="4779086"/>
            <a:ext cx="121143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/>
              <a:t>XX – XX – XX – XX – XX </a:t>
            </a:r>
            <a:r>
              <a:rPr lang="fr-FR" sz="4400" b="1" i="1" dirty="0"/>
              <a:t>(Mots clés du poster, 5 max)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17804626" y="28488478"/>
            <a:ext cx="24588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</a:rPr>
              <a:t>www.reiactis.com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25613361" y="42005544"/>
            <a:ext cx="55864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bg1"/>
                </a:solidFill>
              </a:rPr>
              <a:t>www.reiactis.com</a:t>
            </a:r>
            <a:endParaRPr lang="fr-FR" sz="2000" dirty="0">
              <a:solidFill>
                <a:schemeClr val="bg1"/>
              </a:solidFill>
            </a:endParaRPr>
          </a:p>
        </p:txBody>
      </p:sp>
      <p:grpSp>
        <p:nvGrpSpPr>
          <p:cNvPr id="17" name="Groupe 16"/>
          <p:cNvGrpSpPr/>
          <p:nvPr/>
        </p:nvGrpSpPr>
        <p:grpSpPr>
          <a:xfrm>
            <a:off x="1868645" y="337365"/>
            <a:ext cx="26537923" cy="3785652"/>
            <a:chOff x="1659399" y="337365"/>
            <a:chExt cx="26537923" cy="3785652"/>
          </a:xfrm>
        </p:grpSpPr>
        <p:pic>
          <p:nvPicPr>
            <p:cNvPr id="21" name="Image 13" descr="Logo Provisoir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628"/>
            <a:stretch>
              <a:fillRect/>
            </a:stretch>
          </p:blipFill>
          <p:spPr bwMode="auto">
            <a:xfrm>
              <a:off x="1659399" y="1108245"/>
              <a:ext cx="5413304" cy="2665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ZoneTexte 22"/>
            <p:cNvSpPr txBox="1"/>
            <p:nvPr/>
          </p:nvSpPr>
          <p:spPr>
            <a:xfrm>
              <a:off x="9930744" y="337365"/>
              <a:ext cx="9995232" cy="3785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altLang="fr-FR" sz="4800" baseline="30000" dirty="0">
                  <a:cs typeface="Times New Roman" panose="02020603050405020304" pitchFamily="18" charset="0"/>
                </a:rPr>
                <a:t>7e</a:t>
              </a:r>
              <a:r>
                <a:rPr lang="fr-FR" altLang="fr-FR" sz="4800" dirty="0">
                  <a:cs typeface="Times New Roman" panose="02020603050405020304" pitchFamily="18" charset="0"/>
                </a:rPr>
                <a:t> Colloque International du REIACTIS</a:t>
              </a:r>
            </a:p>
            <a:p>
              <a:pPr algn="ctr"/>
              <a:r>
                <a:rPr lang="fr-FR" altLang="fr-FR" sz="4800" b="1" dirty="0">
                  <a:cs typeface="Times New Roman" panose="02020603050405020304" pitchFamily="18" charset="0"/>
                </a:rPr>
                <a:t>«</a:t>
              </a:r>
              <a:r>
                <a:rPr lang="fr-FR" sz="4800" i="1" dirty="0">
                  <a:effectLst/>
                  <a:ea typeface="Lucida Sans Unicode" panose="020B0602030504020204" pitchFamily="34" charset="0"/>
                  <a:cs typeface="Times New Roman" panose="02020603050405020304" pitchFamily="18" charset="0"/>
                </a:rPr>
                <a:t>Trajectoires de vieillissements. Considérer la pluralité des contextes et des temps</a:t>
              </a:r>
              <a:r>
                <a:rPr lang="fr-FR" sz="4800" dirty="0">
                  <a:effectLst/>
                </a:rPr>
                <a:t> </a:t>
              </a:r>
              <a:r>
                <a:rPr lang="fr-FR" altLang="fr-FR" sz="4800" b="1" dirty="0">
                  <a:cs typeface="Times New Roman" panose="02020603050405020304" pitchFamily="18" charset="0"/>
                </a:rPr>
                <a:t>»</a:t>
              </a:r>
              <a:br>
                <a:rPr lang="fr-FR" altLang="fr-FR" sz="4800" b="1" dirty="0">
                  <a:cs typeface="Times New Roman" panose="02020603050405020304" pitchFamily="18" charset="0"/>
                </a:rPr>
              </a:br>
              <a:r>
                <a:rPr lang="fr-FR" altLang="fr-FR" sz="4800" b="1" dirty="0">
                  <a:cs typeface="Times New Roman" panose="02020603050405020304" pitchFamily="18" charset="0"/>
                </a:rPr>
                <a:t>5 au 7 juin 2024, Montréal (Canada)</a:t>
              </a:r>
            </a:p>
          </p:txBody>
        </p:sp>
        <p:pic>
          <p:nvPicPr>
            <p:cNvPr id="24" name="Imag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82422" y="1880845"/>
              <a:ext cx="4914900" cy="1892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68F2A503-8203-EB8D-3F65-2D624FEE718F}"/>
              </a:ext>
            </a:extLst>
          </p:cNvPr>
          <p:cNvSpPr/>
          <p:nvPr/>
        </p:nvSpPr>
        <p:spPr>
          <a:xfrm>
            <a:off x="0" y="5887081"/>
            <a:ext cx="8817429" cy="36887904"/>
          </a:xfrm>
          <a:prstGeom prst="rect">
            <a:avLst/>
          </a:prstGeom>
          <a:solidFill>
            <a:srgbClr val="0078A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733DA617-CCE1-A09D-FB3E-2E200E5E59F7}"/>
              </a:ext>
            </a:extLst>
          </p:cNvPr>
          <p:cNvSpPr txBox="1"/>
          <p:nvPr/>
        </p:nvSpPr>
        <p:spPr>
          <a:xfrm>
            <a:off x="-2" y="6003382"/>
            <a:ext cx="8817429" cy="351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500" dirty="0">
                <a:solidFill>
                  <a:schemeClr val="bg1"/>
                </a:solidFill>
              </a:rPr>
              <a:t>Prénom </a:t>
            </a:r>
          </a:p>
          <a:p>
            <a:r>
              <a:rPr lang="fr-FR" sz="11500" dirty="0">
                <a:solidFill>
                  <a:schemeClr val="bg1"/>
                </a:solidFill>
              </a:rPr>
              <a:t>NOM</a:t>
            </a:r>
          </a:p>
          <a:p>
            <a:endParaRPr lang="fr-FR" sz="6600" dirty="0">
              <a:solidFill>
                <a:schemeClr val="bg1"/>
              </a:solidFill>
            </a:endParaRPr>
          </a:p>
          <a:p>
            <a:r>
              <a:rPr lang="fr-FR" sz="6600" dirty="0">
                <a:solidFill>
                  <a:schemeClr val="bg1"/>
                </a:solidFill>
              </a:rPr>
              <a:t>______</a:t>
            </a:r>
          </a:p>
          <a:p>
            <a:endParaRPr lang="fr-FR" sz="6600" dirty="0">
              <a:solidFill>
                <a:schemeClr val="bg1"/>
              </a:solidFill>
            </a:endParaRPr>
          </a:p>
          <a:p>
            <a:r>
              <a:rPr lang="fr-FR" sz="6600" dirty="0">
                <a:solidFill>
                  <a:schemeClr val="bg1"/>
                </a:solidFill>
              </a:rPr>
              <a:t>Affiliations</a:t>
            </a:r>
          </a:p>
          <a:p>
            <a:endParaRPr lang="fr-FR" sz="6600" dirty="0">
              <a:solidFill>
                <a:schemeClr val="bg1"/>
              </a:solidFill>
            </a:endParaRPr>
          </a:p>
          <a:p>
            <a:endParaRPr lang="fr-FR" sz="6600" dirty="0">
              <a:solidFill>
                <a:schemeClr val="bg1"/>
              </a:solidFill>
            </a:endParaRPr>
          </a:p>
          <a:p>
            <a:r>
              <a:rPr lang="fr-FR" sz="6600" dirty="0">
                <a:solidFill>
                  <a:schemeClr val="bg1"/>
                </a:solidFill>
              </a:rPr>
              <a:t>______</a:t>
            </a:r>
          </a:p>
          <a:p>
            <a:endParaRPr lang="fr-FR" sz="6600" dirty="0">
              <a:solidFill>
                <a:schemeClr val="bg1"/>
              </a:solidFill>
            </a:endParaRPr>
          </a:p>
          <a:p>
            <a:endParaRPr lang="fr-FR" sz="6600" dirty="0">
              <a:solidFill>
                <a:schemeClr val="bg1"/>
              </a:solidFill>
            </a:endParaRPr>
          </a:p>
          <a:p>
            <a:r>
              <a:rPr lang="fr-FR" sz="6600" dirty="0">
                <a:solidFill>
                  <a:schemeClr val="bg1"/>
                </a:solidFill>
              </a:rPr>
              <a:t>Coordonnés</a:t>
            </a:r>
          </a:p>
          <a:p>
            <a:endParaRPr lang="fr-FR" sz="6600" dirty="0">
              <a:solidFill>
                <a:schemeClr val="bg1"/>
              </a:solidFill>
            </a:endParaRPr>
          </a:p>
          <a:p>
            <a:endParaRPr lang="fr-FR" sz="6600" dirty="0">
              <a:solidFill>
                <a:schemeClr val="bg1"/>
              </a:solidFill>
            </a:endParaRPr>
          </a:p>
          <a:p>
            <a:r>
              <a:rPr lang="fr-FR" sz="6600" dirty="0">
                <a:solidFill>
                  <a:schemeClr val="bg1"/>
                </a:solidFill>
              </a:rPr>
              <a:t>______</a:t>
            </a:r>
          </a:p>
          <a:p>
            <a:endParaRPr lang="fr-FR" sz="6600" dirty="0">
              <a:solidFill>
                <a:schemeClr val="bg1"/>
              </a:solidFill>
            </a:endParaRPr>
          </a:p>
          <a:p>
            <a:endParaRPr lang="fr-FR" sz="6600" dirty="0">
              <a:solidFill>
                <a:schemeClr val="bg1"/>
              </a:solidFill>
            </a:endParaRPr>
          </a:p>
          <a:p>
            <a:r>
              <a:rPr lang="fr-FR" sz="6600" dirty="0">
                <a:solidFill>
                  <a:schemeClr val="bg1"/>
                </a:solidFill>
              </a:rPr>
              <a:t>Références/Bibliographie</a:t>
            </a:r>
          </a:p>
          <a:p>
            <a:endParaRPr lang="fr-FR" sz="6600" dirty="0">
              <a:solidFill>
                <a:schemeClr val="bg1"/>
              </a:solidFill>
            </a:endParaRPr>
          </a:p>
          <a:p>
            <a:endParaRPr lang="fr-FR" sz="6600" dirty="0">
              <a:solidFill>
                <a:schemeClr val="bg1"/>
              </a:solidFill>
            </a:endParaRPr>
          </a:p>
          <a:p>
            <a:endParaRPr lang="fr-FR" sz="6600" dirty="0">
              <a:solidFill>
                <a:schemeClr val="bg1"/>
              </a:solidFill>
            </a:endParaRPr>
          </a:p>
          <a:p>
            <a:endParaRPr lang="fr-FR" sz="6600" dirty="0">
              <a:solidFill>
                <a:schemeClr val="bg1"/>
              </a:solidFill>
            </a:endParaRPr>
          </a:p>
          <a:p>
            <a:endParaRPr lang="fr-FR" sz="6600" dirty="0">
              <a:solidFill>
                <a:schemeClr val="bg1"/>
              </a:solidFill>
            </a:endParaRPr>
          </a:p>
          <a:p>
            <a:endParaRPr lang="fr-FR" sz="6600" dirty="0">
              <a:solidFill>
                <a:schemeClr val="bg1"/>
              </a:solidFill>
            </a:endParaRPr>
          </a:p>
          <a:p>
            <a:endParaRPr lang="fr-FR" sz="6600" dirty="0">
              <a:solidFill>
                <a:schemeClr val="bg1"/>
              </a:solidFill>
            </a:endParaRPr>
          </a:p>
          <a:p>
            <a:endParaRPr lang="fr-FR" sz="6600" dirty="0">
              <a:solidFill>
                <a:schemeClr val="bg1"/>
              </a:solidFill>
            </a:endParaRPr>
          </a:p>
          <a:p>
            <a:endParaRPr lang="fr-FR" sz="6600" dirty="0">
              <a:solidFill>
                <a:schemeClr val="bg1"/>
              </a:solidFill>
            </a:endParaRPr>
          </a:p>
          <a:p>
            <a:endParaRPr lang="fr-FR" sz="6600" dirty="0">
              <a:solidFill>
                <a:schemeClr val="bg1"/>
              </a:solidFill>
            </a:endParaRPr>
          </a:p>
          <a:p>
            <a:endParaRPr lang="fr-FR" sz="6600" dirty="0">
              <a:solidFill>
                <a:schemeClr val="bg1"/>
              </a:solidFill>
            </a:endParaRPr>
          </a:p>
          <a:p>
            <a:endParaRPr lang="fr-FR" sz="6600" dirty="0">
              <a:solidFill>
                <a:schemeClr val="bg1"/>
              </a:solidFill>
            </a:endParaRPr>
          </a:p>
          <a:p>
            <a:endParaRPr lang="fr-FR" sz="6600" dirty="0">
              <a:solidFill>
                <a:schemeClr val="bg1"/>
              </a:solidFill>
            </a:endParaRPr>
          </a:p>
          <a:p>
            <a:endParaRPr lang="fr-FR" sz="6600" dirty="0">
              <a:solidFill>
                <a:schemeClr val="bg1"/>
              </a:solidFill>
            </a:endParaRPr>
          </a:p>
          <a:p>
            <a:endParaRPr lang="fr-FR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5001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</TotalTime>
  <Words>72</Words>
  <Application>Microsoft Macintosh PowerPoint</Application>
  <PresentationFormat>Personnalisé</PresentationFormat>
  <Paragraphs>38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Université de Lorraine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Marine Le Calvez</dc:creator>
  <cp:lastModifiedBy>Talita Amaral Dos Santos</cp:lastModifiedBy>
  <cp:revision>25</cp:revision>
  <dcterms:created xsi:type="dcterms:W3CDTF">2019-07-03T14:09:15Z</dcterms:created>
  <dcterms:modified xsi:type="dcterms:W3CDTF">2023-10-30T15:38:51Z</dcterms:modified>
</cp:coreProperties>
</file>